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Helvetica Neue"/>
      <p:regular r:id="rId29"/>
      <p:bold r:id="rId30"/>
      <p:italic r:id="rId31"/>
      <p:boldItalic r:id="rId32"/>
    </p:embeddedFont>
    <p:embeddedFont>
      <p:font typeface="Helvetica Neue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7" roundtripDataSignature="AMtx7mjxwCboIgKk/nycEJ8v1ztecdih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italic.fntdata"/><Relationship Id="rId30" Type="http://schemas.openxmlformats.org/officeDocument/2006/relationships/font" Target="fonts/HelveticaNeue-bold.fntdata"/><Relationship Id="rId11" Type="http://schemas.openxmlformats.org/officeDocument/2006/relationships/font" Target="fonts/RobotoSlab-regular.fntdata"/><Relationship Id="rId33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Italic.fntdata"/><Relationship Id="rId13" Type="http://schemas.openxmlformats.org/officeDocument/2006/relationships/font" Target="fonts/Roboto-regular.fntdata"/><Relationship Id="rId35" Type="http://schemas.openxmlformats.org/officeDocument/2006/relationships/font" Target="fonts/HelveticaNeueLight-italic.fntdata"/><Relationship Id="rId12" Type="http://schemas.openxmlformats.org/officeDocument/2006/relationships/font" Target="fonts/RobotoSlab-bold.fntdata"/><Relationship Id="rId34" Type="http://schemas.openxmlformats.org/officeDocument/2006/relationships/font" Target="fonts/HelveticaNeueLight-bold.fntdata"/><Relationship Id="rId15" Type="http://schemas.openxmlformats.org/officeDocument/2006/relationships/font" Target="fonts/Roboto-italic.fntdata"/><Relationship Id="rId37" Type="http://customschemas.google.com/relationships/presentationmetadata" Target="metadata"/><Relationship Id="rId14" Type="http://schemas.openxmlformats.org/officeDocument/2006/relationships/font" Target="fonts/Roboto-bold.fntdata"/><Relationship Id="rId36" Type="http://schemas.openxmlformats.org/officeDocument/2006/relationships/font" Target="fonts/HelveticaNeueLight-boldItalic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RobotoMedium-italic.fntdata"/><Relationship Id="rId18" Type="http://schemas.openxmlformats.org/officeDocument/2006/relationships/font" Target="fonts/Roboto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13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Rules for subqueries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rules.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RULES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is a “select” statement which is included into another query.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Every subquery should be placed within parentheses.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subquery can return a single value, a list of values or a table.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Subqueries can contain an ORDER BY.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can be many levels of subqueries.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results of a subqueries can’t be included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 the SELECT statement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of the main subquery.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a subquery returns null value to the outer query, the outer query will not return values when comparing with a WHERE clause,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